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790781-718E-B52A-3AEE-414321B70067}" name="becariomerca" initials="" userId="S::becariomerca@medicasur.org.mx::ad3aa954-21ff-422f-910c-285e2c7e71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AF00"/>
    <a:srgbClr val="018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726"/>
  </p:normalViewPr>
  <p:slideViewPr>
    <p:cSldViewPr snapToGrid="0">
      <p:cViewPr varScale="1">
        <p:scale>
          <a:sx n="79" d="100"/>
          <a:sy n="79" d="100"/>
        </p:scale>
        <p:origin x="9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0EFCC-09E9-AB85-19D9-F9E45C5AB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F71C5D-C72A-95D1-FB11-6EB47A5AE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0DBCD-10E4-FEFE-3C2F-0B4325A88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BFA47C-5867-A6B9-D306-3EA27432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82B8EB-5F7F-CFDB-0A03-43DE3A04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743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D018C-73A7-B039-3564-28AEDBD5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FEF768-4D92-61D4-6E29-7AEBB8D57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5BFE72-5253-61BC-6017-822CC9E30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247904-CF5E-28D8-BC94-D5A983111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0F2743-3A06-233E-EF3F-2F4892D0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738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9B345-A9AE-BA1A-08AB-E6B936E0D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9E385C-4982-7421-25CD-F6A05F4F7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037FE8-7805-12D8-AEF4-4E942C968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A71A2C-93D6-D31D-7F17-2C3FC886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729445-4BD4-26A3-6CA3-4BB70E40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3508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FED7C-F741-5B35-74B8-42CB25AF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C35519-E63B-CB76-62EA-236FAFB72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4F73D1-699B-5077-9F1F-899BC1F76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085970-F010-3928-6A90-2F006929C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6284FA-820F-6EB2-C6E6-15C026A5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35D541-6B99-DF67-2517-9CC329F59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099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1E208-A2DA-A8C7-0859-36A3A529F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F65E6C-99A6-F58B-20C6-42CD4E3A1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27D5F5-B531-38C3-BC82-D0ED6D735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4BA424-9AB0-D06D-5D66-F2374A5B2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96F267F-32E2-6E70-5452-103174B3A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F1A204B-ADFC-C9B7-6AA2-150ED2C2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A828878-F838-C20A-AD9B-C731C715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2DD95B-6D02-3DEB-5089-B333542F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09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B76C8-B25F-1B2D-6F06-A349AD3B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F36E71A-A7B0-9C86-01F4-8038551A1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A88FD1-B47A-74B3-222E-769ADE83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BEA3E8F-8B48-B15E-5AC2-136372ED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5091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2CB290-4032-1857-CEC4-A257A0A1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914CFB4-6EC2-D794-F182-F5763410E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BDCAE1-DEB3-735D-96BC-B93A03FF9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887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34524-49E0-8B75-0026-3C61BC9D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0109E4-00EA-BD06-3CE5-86BBEA92B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3EB838-BD23-9FF6-E854-69ACC74B9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42C097-3B30-8678-0AD1-FB3BA2359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BA2FE9-A316-BF9B-CEAA-6D61EB89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8ED350-4A88-D279-A4A7-784DF82B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490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6E07-4D17-D683-5443-8F55915B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BB5E424-F860-C371-C9EB-833DD1150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AE5A01-48EE-D388-6AC4-A9A4B0754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3E6DD4-2A98-22B9-DA6F-6C6C6C4BA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BFA92D-4E5B-9EB6-C960-5AF8F79AD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F700E0-4BBA-BC40-8F4B-48967BEE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773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E7A96-BA12-441C-6892-39D35DB9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B03E52-025F-D8EE-1680-971510C74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499AB0-16E8-CBD0-FE1F-E54E12A49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B1CCC1-03A7-0CFD-86E5-F8197DD9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C9020F-E24C-DD22-CB95-EAEF711B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143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BE563D-647B-C52F-FD4B-79CA3D952B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1A33D8-0B71-E4EA-FC3B-08DB3D4B1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910C22-7684-CEC5-DC0B-5BE344EDB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7B6B6-1E10-548D-4762-6470059A5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E2FC53-DD78-2D56-D0CD-780750F2B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90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A2D4824-295A-F4C8-3A00-E3210FE01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03151D-B5D6-3D06-A0BD-50A960F35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616F61-062D-83E3-13E7-70D361DB5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F9108E-0FCF-2649-B9BB-E7099F40A69A}" type="datetimeFigureOut">
              <a:rPr lang="es-MX" smtClean="0"/>
              <a:t>04/04/2025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3E33A9-602B-9F40-D942-D5AE50470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212A5F-157C-8712-9E86-C73B2E663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CAFCE-FC9B-9944-81D6-A54FA3C3C5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46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18493-0A40-27C7-75DF-F683AB4FA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41D6D8-C6F6-7C2E-E663-C507D1EB9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9785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4199F-315E-8CD8-33AF-EDFEFBCF1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8CCD2E-D723-50B4-E468-CAD637E0B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907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A548C-21E9-2777-4DA1-9E5B33D69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B8BC8F-FB25-2E94-C9D2-D5F3726D2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33595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ME EE_Template 3er congreso geriatría" id="{FB35B709-1335-364C-8C3C-094FFBACB14D}" vid="{6864A5C1-CA74-AD4F-862C-490BCB3754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COME EE_Template 3er congreso geriatría</Template>
  <TotalTime>11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Eventos  Especiales (Nancy Alonso)</dc:creator>
  <cp:lastModifiedBy>Eventos  Especiales (Nancy Alonso)</cp:lastModifiedBy>
  <cp:revision>2</cp:revision>
  <dcterms:created xsi:type="dcterms:W3CDTF">2025-04-04T20:45:36Z</dcterms:created>
  <dcterms:modified xsi:type="dcterms:W3CDTF">2025-04-04T20:56:54Z</dcterms:modified>
</cp:coreProperties>
</file>